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ab03d0b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ab03d0b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ab03d0b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ab03d0b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ab03d0b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ab03d0b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ab03d0b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ab03d0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ab03d0b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ab03d0b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ab03d0b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ab03d0b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ab03d0b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ab03d0b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ab03d0b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ab03d0b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ab03d0b8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ab03d0b8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ab03d0b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ab03d0b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ab03d0b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ab03d0b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b03d0b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b03d0b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a06d5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a06d5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ab03d0b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ab03d0b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a06ff7e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a06ff7e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6df7a7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6df7a7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a06ff7e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a06ff7e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6df7a7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6df7a7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ab03d0b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ab03d0b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ab03d0b8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ab03d0b8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ab03d0b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ab03d0b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ab03d0b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ab03d0b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a06ff7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a06ff7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a06ff7e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a06ff7e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a06ff7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a06ff7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a06ff7e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a06ff7e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a06ff7e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a06ff7e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a06ff7e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a06ff7e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6df7a72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6df7a7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6df7a7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6df7a7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6df7a72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6df7a7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6df7a72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6df7a72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ab03d0b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ab03d0b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6df7a72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6df7a72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6df7a7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6df7a7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6df7a72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6df7a72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6df7a72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6df7a72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6df7a7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6df7a7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6df7a72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6df7a72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6df7a72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6df7a72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a06ff7e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a06ff7e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a06ff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a06ff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a26114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a26114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ab03d0b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ab03d0b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a06ff7e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a06ff7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ab03d0b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ab03d0b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ab03d0b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ab03d0b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ab03d0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ab03d0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ab03d0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ab03d0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olang.org/ref/spec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39" name="Google Shape;139;p30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  <p:sp>
        <p:nvSpPr>
          <p:cNvPr id="146" name="Google Shape;146;p31"/>
          <p:cNvSpPr txBox="1"/>
          <p:nvPr/>
        </p:nvSpPr>
        <p:spPr>
          <a:xfrm rot="-1800171">
            <a:off x="-103773" y="1011753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one thing to interact with another.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52" name="Google Shape;152;p32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  <p:sp>
        <p:nvSpPr>
          <p:cNvPr id="153" name="Google Shape;153;p32"/>
          <p:cNvSpPr txBox="1"/>
          <p:nvPr/>
        </p:nvSpPr>
        <p:spPr>
          <a:xfrm rot="-1800171">
            <a:off x="-103773" y="1011753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one thing to interact with another.</a:t>
            </a:r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2452047" y="1011760"/>
            <a:ext cx="423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allows one thing to work with another.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60" name="Google Shape;160;p33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  <p:sp>
        <p:nvSpPr>
          <p:cNvPr id="161" name="Google Shape;161;p33"/>
          <p:cNvSpPr txBox="1"/>
          <p:nvPr/>
        </p:nvSpPr>
        <p:spPr>
          <a:xfrm rot="-1800171">
            <a:off x="-103773" y="1011753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one thing to interact with another.</a:t>
            </a:r>
            <a:endParaRPr/>
          </a:p>
        </p:txBody>
      </p:sp>
      <p:sp>
        <p:nvSpPr>
          <p:cNvPr id="162" name="Google Shape;162;p33"/>
          <p:cNvSpPr txBox="1"/>
          <p:nvPr/>
        </p:nvSpPr>
        <p:spPr>
          <a:xfrm>
            <a:off x="2452047" y="1011760"/>
            <a:ext cx="423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allows one thing to work with another.</a:t>
            </a:r>
            <a:endParaRPr/>
          </a:p>
        </p:txBody>
      </p:sp>
      <p:sp>
        <p:nvSpPr>
          <p:cNvPr id="163" name="Google Shape;163;p33"/>
          <p:cNvSpPr txBox="1"/>
          <p:nvPr/>
        </p:nvSpPr>
        <p:spPr>
          <a:xfrm>
            <a:off x="1648350" y="3423200"/>
            <a:ext cx="5847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These are all perfect descriptions of how we use interfaces in programming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70" name="Google Shape;170;p34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77" name="Google Shape;177;p35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8" name="Google Shape;178;p35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6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85" name="Google Shape;185;p36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86" name="Google Shape;186;p36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5" name="Google Shape;195;p37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196" name="Google Shape;196;p37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  <p:sp>
        <p:nvSpPr>
          <p:cNvPr id="197" name="Google Shape;197;p37"/>
          <p:cNvSpPr txBox="1"/>
          <p:nvPr/>
        </p:nvSpPr>
        <p:spPr>
          <a:xfrm rot="898982">
            <a:off x="5088680" y="3475535"/>
            <a:ext cx="381769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string,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writer interface”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5" name="Google Shape;205;p38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206" name="Google Shape;206;p38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  <p:sp>
        <p:nvSpPr>
          <p:cNvPr id="207" name="Google Shape;207;p38"/>
          <p:cNvSpPr txBox="1"/>
          <p:nvPr/>
        </p:nvSpPr>
        <p:spPr>
          <a:xfrm rot="-1351">
            <a:off x="2967600" y="4387975"/>
            <a:ext cx="3817800" cy="64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ioutil.ReadAll </a:t>
            </a:r>
            <a:r>
              <a:rPr lang="en" sz="1000">
                <a:solidFill>
                  <a:schemeClr val="dk1"/>
                </a:solidFill>
              </a:rPr>
              <a:t>takes a reader interface as an argument,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 it can take a file or a string: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func ReadAll(r io.Reader) ([]byte, error) { }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8" name="Google Shape;208;p38"/>
          <p:cNvSpPr txBox="1"/>
          <p:nvPr/>
        </p:nvSpPr>
        <p:spPr>
          <a:xfrm rot="898982">
            <a:off x="5088680" y="3475535"/>
            <a:ext cx="381769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string,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writer interface”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07" y="0"/>
            <a:ext cx="77345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311700" y="2834125"/>
            <a:ext cx="85206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defines a set of methods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idx="1" type="subTitle"/>
          </p:nvPr>
        </p:nvSpPr>
        <p:spPr>
          <a:xfrm>
            <a:off x="311700" y="4040075"/>
            <a:ext cx="85206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any type which has an area() float64 method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 Shape interface </a:t>
            </a:r>
            <a:endParaRPr sz="1200"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293750"/>
            <a:ext cx="46672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idx="1" type="subTitle"/>
          </p:nvPr>
        </p:nvSpPr>
        <p:spPr>
          <a:xfrm>
            <a:off x="311700" y="2834125"/>
            <a:ext cx="85206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defines a set of methods</a:t>
            </a:r>
            <a:endParaRPr/>
          </a:p>
        </p:txBody>
      </p:sp>
      <p:sp>
        <p:nvSpPr>
          <p:cNvPr id="222" name="Google Shape;22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0" y="430170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https://golang.org/ref/spec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13" y="740850"/>
            <a:ext cx="8474974" cy="173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9" name="Google Shape;229;p41"/>
          <p:cNvCxnSpPr/>
          <p:nvPr/>
        </p:nvCxnSpPr>
        <p:spPr>
          <a:xfrm>
            <a:off x="1963575" y="2015700"/>
            <a:ext cx="1590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1"/>
          <p:cNvCxnSpPr/>
          <p:nvPr/>
        </p:nvCxnSpPr>
        <p:spPr>
          <a:xfrm>
            <a:off x="6481500" y="2202850"/>
            <a:ext cx="1824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idx="1" type="subTitle"/>
          </p:nvPr>
        </p:nvSpPr>
        <p:spPr>
          <a:xfrm>
            <a:off x="5342300" y="1670875"/>
            <a:ext cx="32421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type which has the methods defined by the Shape interface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implements the Shape interface </a:t>
            </a:r>
            <a:endParaRPr sz="1400"/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4797050" cy="4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5342300" y="272350"/>
            <a:ext cx="3242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Are there any types here that implement the Shape interface?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idx="1" type="subTitle"/>
          </p:nvPr>
        </p:nvSpPr>
        <p:spPr>
          <a:xfrm>
            <a:off x="5342300" y="1670875"/>
            <a:ext cx="32421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type which has the methods defined by the Shape interface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implements the Shape interface </a:t>
            </a:r>
            <a:endParaRPr sz="1400"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4797050" cy="4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5342300" y="272350"/>
            <a:ext cx="3242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Are there any types here that implement the Shape interface?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5" name="Google Shape;245;p43"/>
          <p:cNvCxnSpPr>
            <a:stCxn id="244" idx="1"/>
          </p:cNvCxnSpPr>
          <p:nvPr/>
        </p:nvCxnSpPr>
        <p:spPr>
          <a:xfrm rot="10800000">
            <a:off x="2537000" y="226000"/>
            <a:ext cx="2805300" cy="35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3"/>
          <p:cNvCxnSpPr>
            <a:stCxn id="244" idx="1"/>
          </p:cNvCxnSpPr>
          <p:nvPr/>
        </p:nvCxnSpPr>
        <p:spPr>
          <a:xfrm flipH="1">
            <a:off x="2580500" y="583900"/>
            <a:ext cx="2761800" cy="42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328537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4"/>
          <p:cNvCxnSpPr/>
          <p:nvPr/>
        </p:nvCxnSpPr>
        <p:spPr>
          <a:xfrm flipH="1">
            <a:off x="1683600" y="2671175"/>
            <a:ext cx="2121000" cy="9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3778075" y="2512100"/>
            <a:ext cx="4984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func measure has type Shape as a parameter, anything that implements the Shape interface can be passed into this func</a:t>
            </a:r>
            <a:endParaRPr sz="1200"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900" y="3499700"/>
            <a:ext cx="2944100" cy="16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328537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45"/>
          <p:cNvCxnSpPr/>
          <p:nvPr/>
        </p:nvCxnSpPr>
        <p:spPr>
          <a:xfrm flipH="1">
            <a:off x="1683600" y="2671175"/>
            <a:ext cx="2121000" cy="9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45"/>
          <p:cNvSpPr txBox="1"/>
          <p:nvPr/>
        </p:nvSpPr>
        <p:spPr>
          <a:xfrm>
            <a:off x="3778075" y="2512100"/>
            <a:ext cx="4984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func measure has type Shape as a parameter, anything that implements the Shape interface can be passed into this func</a:t>
            </a:r>
            <a:endParaRPr sz="1200"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900" y="3499700"/>
            <a:ext cx="2944100" cy="16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 txBox="1"/>
          <p:nvPr/>
        </p:nvSpPr>
        <p:spPr>
          <a:xfrm>
            <a:off x="3683850" y="191150"/>
            <a:ext cx="5004600" cy="15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“In programming languages and type theory, polymorphism (from Greek πολύς, polys, "many, much" and μορφή, morphē, "form, shape") is the provision of a single interface to entities of different types. A polymorphic type is one whose operations can also be applied to values of some other type, or types.”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                              			~ Wikipedia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6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6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6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Types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46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6"/>
          <p:cNvCxnSpPr>
            <a:endCxn id="274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6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6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6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6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6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6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6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6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6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6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types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7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7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7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47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7"/>
          <p:cNvCxnSpPr>
            <a:endCxn id="302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7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7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7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47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7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7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47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7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7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7"/>
          <p:cNvSpPr txBox="1"/>
          <p:nvPr/>
        </p:nvSpPr>
        <p:spPr>
          <a:xfrm>
            <a:off x="1014125" y="424663"/>
            <a:ext cx="23463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that implement the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321" name="Google Shape;321;p47"/>
          <p:cNvSpPr txBox="1"/>
          <p:nvPr/>
        </p:nvSpPr>
        <p:spPr>
          <a:xfrm>
            <a:off x="6327900" y="424675"/>
            <a:ext cx="28161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take an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 as an argument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3665275" y="1948575"/>
            <a:ext cx="1993800" cy="38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Types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types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12" y="0"/>
            <a:ext cx="87857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1238250"/>
            <a:ext cx="4000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648525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9"/>
          <p:cNvCxnSpPr/>
          <p:nvPr/>
        </p:nvCxnSpPr>
        <p:spPr>
          <a:xfrm flipH="1">
            <a:off x="2227200" y="2671175"/>
            <a:ext cx="1577400" cy="91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9"/>
          <p:cNvSpPr txBox="1"/>
          <p:nvPr/>
        </p:nvSpPr>
        <p:spPr>
          <a:xfrm>
            <a:off x="3778075" y="2512100"/>
            <a:ext cx="4984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func totalArea has type Shape as a variadic parameter, anything that implements the Shape interface can be passed into this func</a:t>
            </a:r>
            <a:endParaRPr sz="1200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100" y="4048350"/>
            <a:ext cx="3297900" cy="10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614527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0"/>
          <p:cNvCxnSpPr/>
          <p:nvPr/>
        </p:nvCxnSpPr>
        <p:spPr>
          <a:xfrm flipH="1">
            <a:off x="1490050" y="3532850"/>
            <a:ext cx="1577400" cy="91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50"/>
          <p:cNvCxnSpPr/>
          <p:nvPr/>
        </p:nvCxnSpPr>
        <p:spPr>
          <a:xfrm flipH="1">
            <a:off x="1728600" y="59650"/>
            <a:ext cx="994200" cy="5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50"/>
          <p:cNvSpPr txBox="1"/>
          <p:nvPr/>
        </p:nvSpPr>
        <p:spPr>
          <a:xfrm>
            <a:off x="6145250" y="768875"/>
            <a:ext cx="2968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Everything implements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empty interface</a:t>
            </a:r>
            <a:endParaRPr b="1" sz="1800"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500" y="2906812"/>
            <a:ext cx="2968499" cy="223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397134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1"/>
          <p:cNvCxnSpPr/>
          <p:nvPr/>
        </p:nvCxnSpPr>
        <p:spPr>
          <a:xfrm flipH="1">
            <a:off x="2424575" y="2724175"/>
            <a:ext cx="994200" cy="5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3" name="Google Shape;3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350" y="3529998"/>
            <a:ext cx="5177875" cy="161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 txBox="1"/>
          <p:nvPr/>
        </p:nvSpPr>
        <p:spPr>
          <a:xfrm>
            <a:off x="6145250" y="768875"/>
            <a:ext cx="2968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Everything implements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empty interface</a:t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575137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52"/>
          <p:cNvCxnSpPr/>
          <p:nvPr/>
        </p:nvCxnSpPr>
        <p:spPr>
          <a:xfrm rot="10800000">
            <a:off x="2994775" y="4599950"/>
            <a:ext cx="498300" cy="4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250" y="4185275"/>
            <a:ext cx="3728751" cy="9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6145250" y="768875"/>
            <a:ext cx="2968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Everything implements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empty interface</a:t>
            </a:r>
            <a:endParaRPr b="1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8" name="Google Shape;368;p53"/>
          <p:cNvSpPr txBox="1"/>
          <p:nvPr>
            <p:ph idx="1" type="subTitle"/>
          </p:nvPr>
        </p:nvSpPr>
        <p:spPr>
          <a:xfrm>
            <a:off x="685800" y="2840051"/>
            <a:ext cx="77724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uses an anonymous interface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store any type in a slice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4" name="Google Shape;374;p54"/>
          <p:cNvSpPr txBox="1"/>
          <p:nvPr>
            <p:ph idx="1" type="subTitle"/>
          </p:nvPr>
        </p:nvSpPr>
        <p:spPr>
          <a:xfrm>
            <a:off x="685800" y="2840051"/>
            <a:ext cx="77724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write a program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that has a function that uses an anonymous interface as a param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demonstrate that function being used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different types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interfaces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80" name="Google Shape;380;p5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more depth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562" y="612376"/>
            <a:ext cx="7056873" cy="26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two-word data structure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first word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an internal table called an iTable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contains information about the stored value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type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associated methods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second word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the stored value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two-word data structure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first word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an internal table called an iTable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contains information about the stored value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type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associated methods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second word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the stored value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950" y="2867150"/>
            <a:ext cx="4509226" cy="21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99" y="344927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13" y="2843200"/>
            <a:ext cx="2914575" cy="23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407" name="Google Shape;407;p5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two-word data structure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first word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an internal table called an iTable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contains information about the stored value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type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associated methods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second word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the stored value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9" y="3449275"/>
            <a:ext cx="1316175" cy="16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300" y="2824111"/>
            <a:ext cx="4575574" cy="217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 interface defines a set of methods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452" name="Google Shape;452;p6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would a bike, truck, and car all implement the vehicle interface?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13" y="2843200"/>
            <a:ext cx="2914575" cy="2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9998">
            <a:off x="388075" y="906826"/>
            <a:ext cx="4355946" cy="271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your own words, describe why interfaces are useful.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13" y="2843200"/>
            <a:ext cx="2914575" cy="2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387052" y="546624"/>
            <a:ext cx="4597947" cy="284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99998">
            <a:off x="388075" y="906826"/>
            <a:ext cx="4355946" cy="271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5" y="2033075"/>
            <a:ext cx="3536150" cy="19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00" y="537650"/>
            <a:ext cx="2390050" cy="17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225875"/>
            <a:ext cx="3784275" cy="2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925" y="2033075"/>
            <a:ext cx="3536150" cy="19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00" y="537650"/>
            <a:ext cx="2390050" cy="17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225875"/>
            <a:ext cx="3784275" cy="2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150" y="2458800"/>
            <a:ext cx="3536150" cy="19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625" y="963375"/>
            <a:ext cx="2390050" cy="17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50" y="2083150"/>
            <a:ext cx="3884651" cy="25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